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9" r:id="rId3"/>
    <p:sldId id="261" r:id="rId4"/>
    <p:sldId id="260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0" y="16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alphaModFix amt="8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400"/>
                    </a14:imgEffect>
                    <a14:imgEffect>
                      <a14:saturation sat="91000"/>
                    </a14:imgEffect>
                  </a14:imgLayer>
                </a14:imgProps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428"/>
                    </a14:imgEffect>
                    <a14:imgEffect>
                      <a14:saturation sat="158000"/>
                    </a14:imgEffect>
                  </a14:imgLayer>
                </a14:imgProps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Administrator\Desktop\新建文件夹\henbai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562" y="33474"/>
            <a:ext cx="3986490" cy="54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5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10" Type="http://schemas.openxmlformats.org/officeDocument/2006/relationships/image" Target="../media/image5.png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新建文件夹\henba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" y="33474"/>
            <a:ext cx="2990391" cy="54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85" y="1739265"/>
            <a:ext cx="9124315" cy="1102995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第十一届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“东方杯”全国大学生勘探地球物理大赛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685" y="2842260"/>
            <a:ext cx="9124315" cy="467360"/>
          </a:xfrm>
        </p:spPr>
        <p:txBody>
          <a:bodyPr>
            <a:no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初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赛</a:t>
            </a: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决赛答辩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575" y="115261"/>
            <a:ext cx="4483282" cy="22548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320" y="3724275"/>
            <a:ext cx="9123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3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团队名称：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新建文件夹\henbai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" y="33474"/>
            <a:ext cx="2990391" cy="54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3640400" y="1878890"/>
            <a:ext cx="4634262" cy="5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spc="120" dirty="0">
                <a:solidFill>
                  <a:schemeClr val="bg1"/>
                </a:solidFill>
                <a:sym typeface="+mn-ea"/>
              </a:rPr>
              <a:t>原始资料分析</a:t>
            </a: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809246" y="1824250"/>
            <a:ext cx="558670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chemeClr val="bg1">
                    <a:alpha val="42000"/>
                  </a:schemeClr>
                </a:solidFill>
              </a:rPr>
              <a:t>01</a:t>
            </a: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3640400" y="2459931"/>
            <a:ext cx="4634262" cy="5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spc="120" dirty="0">
                <a:solidFill>
                  <a:schemeClr val="bg1"/>
                </a:solidFill>
                <a:sym typeface="+mn-ea"/>
              </a:rPr>
              <a:t>地震数据处理流程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809246" y="2405291"/>
            <a:ext cx="558670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chemeClr val="bg1">
                    <a:alpha val="42000"/>
                  </a:schemeClr>
                </a:solidFill>
              </a:rPr>
              <a:t>02</a:t>
            </a: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3640400" y="3060120"/>
            <a:ext cx="4634262" cy="5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spc="120" dirty="0">
                <a:solidFill>
                  <a:schemeClr val="bg1"/>
                </a:solidFill>
                <a:sym typeface="+mn-ea"/>
              </a:rPr>
              <a:t>处理结果展示</a:t>
            </a: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809246" y="2986332"/>
            <a:ext cx="558670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chemeClr val="bg1">
                    <a:alpha val="42000"/>
                  </a:schemeClr>
                </a:solidFill>
              </a:rPr>
              <a:t>03</a:t>
            </a: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3640400" y="3622013"/>
            <a:ext cx="4634262" cy="5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spc="120" dirty="0">
                <a:solidFill>
                  <a:schemeClr val="bg1"/>
                </a:solidFill>
                <a:sym typeface="+mn-ea"/>
              </a:rPr>
              <a:t>结论与认识</a:t>
            </a: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2809246" y="3567373"/>
            <a:ext cx="558670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chemeClr val="bg1">
                    <a:alpha val="42000"/>
                  </a:schemeClr>
                </a:solidFill>
              </a:rPr>
              <a:t>04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-635" y="728345"/>
            <a:ext cx="9144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</a:rPr>
              <a:t>目录（处理赛道）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新建文件夹\henbai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" y="33474"/>
            <a:ext cx="2990391" cy="54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3640400" y="1878890"/>
            <a:ext cx="4634262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spc="120" dirty="0">
                <a:solidFill>
                  <a:schemeClr val="bg1"/>
                </a:solidFill>
                <a:sym typeface="+mn-ea"/>
              </a:rPr>
              <a:t>原始资料分析</a:t>
            </a: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809246" y="1824250"/>
            <a:ext cx="558670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chemeClr val="bg1">
                    <a:alpha val="42000"/>
                  </a:schemeClr>
                </a:solidFill>
              </a:rPr>
              <a:t>01</a:t>
            </a: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3640400" y="2459931"/>
            <a:ext cx="4634262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spc="120" dirty="0">
                <a:solidFill>
                  <a:schemeClr val="bg1"/>
                </a:solidFill>
                <a:sym typeface="+mn-ea"/>
              </a:rPr>
              <a:t>地震资料解释方法和流程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809246" y="2405291"/>
            <a:ext cx="558670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chemeClr val="bg1">
                    <a:alpha val="42000"/>
                  </a:schemeClr>
                </a:solidFill>
              </a:rPr>
              <a:t>02</a:t>
            </a: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3640400" y="3060120"/>
            <a:ext cx="4634262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spc="120" dirty="0">
                <a:solidFill>
                  <a:schemeClr val="bg1"/>
                </a:solidFill>
                <a:sym typeface="+mn-ea"/>
              </a:rPr>
              <a:t>解释成果展示</a:t>
            </a: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809246" y="2986332"/>
            <a:ext cx="558670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chemeClr val="bg1">
                    <a:alpha val="42000"/>
                  </a:schemeClr>
                </a:solidFill>
              </a:rPr>
              <a:t>03</a:t>
            </a: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3640400" y="3622013"/>
            <a:ext cx="4634262" cy="47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spc="120" dirty="0">
                <a:solidFill>
                  <a:schemeClr val="bg1"/>
                </a:solidFill>
                <a:sym typeface="+mn-ea"/>
              </a:rPr>
              <a:t>结论与认识</a:t>
            </a: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2809246" y="3567373"/>
            <a:ext cx="558670" cy="631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chemeClr val="bg1">
                    <a:alpha val="42000"/>
                  </a:schemeClr>
                </a:solidFill>
              </a:rPr>
              <a:t>04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-635" y="728345"/>
            <a:ext cx="9144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</a:rPr>
              <a:t>目录（解释赛道）</a:t>
            </a:r>
          </a:p>
        </p:txBody>
      </p:sp>
    </p:spTree>
    <p:extLst>
      <p:ext uri="{BB962C8B-B14F-4D97-AF65-F5344CB8AC3E}">
        <p14:creationId xmlns:p14="http://schemas.microsoft.com/office/powerpoint/2010/main" val="1246344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 descr="C:\Users\Administrator\Desktop\新建文件夹\henba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" y="33474"/>
            <a:ext cx="2990391" cy="54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在此输入节标题1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187308_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187308_2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在此输入节标题2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187308_2*l_h_f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187308_2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在此输入节标题3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187308_2*l_h_f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187308_2*l_h_i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在此输入节标题4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187308_2*l_h_f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187308_2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187308_2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在此输入节标题2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187308_2*l_h_f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187308_2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在此输入节标题3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187308_2*l_h_f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187308_2*l_h_i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在此输入节标题4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187308_2*l_h_f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187308_2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在此输入节标题1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187308_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57</Words>
  <Application>Microsoft Office PowerPoint</Application>
  <PresentationFormat>全屏显示(16:9)</PresentationFormat>
  <Paragraphs>21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黑体</vt:lpstr>
      <vt:lpstr>微软雅黑</vt:lpstr>
      <vt:lpstr>Arial</vt:lpstr>
      <vt:lpstr>Calibri</vt:lpstr>
      <vt:lpstr>Office 主题</vt:lpstr>
      <vt:lpstr>第十一届“东方杯”全国大学生勘探地球物理大赛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第七届“东方杯”全国大学生勘探地球物理大赛</dc:title>
  <dc:creator>Administrator</dc:creator>
  <cp:lastModifiedBy>Ma Jitao</cp:lastModifiedBy>
  <cp:revision>26</cp:revision>
  <dcterms:created xsi:type="dcterms:W3CDTF">2019-05-07T13:25:00Z</dcterms:created>
  <dcterms:modified xsi:type="dcterms:W3CDTF">2024-05-07T03:47:44Z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